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9" r:id="rId4"/>
    <p:sldId id="270" r:id="rId5"/>
    <p:sldId id="271" r:id="rId6"/>
    <p:sldId id="273" r:id="rId7"/>
    <p:sldId id="272" r:id="rId8"/>
    <p:sldId id="274" r:id="rId9"/>
    <p:sldId id="275" r:id="rId10"/>
    <p:sldId id="278" r:id="rId11"/>
    <p:sldId id="276" r:id="rId12"/>
    <p:sldId id="279" r:id="rId13"/>
    <p:sldId id="277" r:id="rId14"/>
    <p:sldId id="280" r:id="rId15"/>
    <p:sldId id="265" r:id="rId16"/>
    <p:sldId id="281" r:id="rId1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23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erine Mcvittie" userId="f5dae7ba-75be-46c9-b436-929d39b2faf6" providerId="ADAL" clId="{104F88C7-FFA8-45CD-91B6-6ED9A724DE5C}"/>
    <pc:docChg chg="custSel addSld delSld modSld sldOrd">
      <pc:chgData name="Katherine Mcvittie" userId="f5dae7ba-75be-46c9-b436-929d39b2faf6" providerId="ADAL" clId="{104F88C7-FFA8-45CD-91B6-6ED9A724DE5C}" dt="2024-08-27T06:28:36.670" v="43"/>
      <pc:docMkLst>
        <pc:docMk/>
      </pc:docMkLst>
      <pc:sldChg chg="del">
        <pc:chgData name="Katherine Mcvittie" userId="f5dae7ba-75be-46c9-b436-929d39b2faf6" providerId="ADAL" clId="{104F88C7-FFA8-45CD-91B6-6ED9A724DE5C}" dt="2024-08-27T06:24:18.646" v="1" actId="2696"/>
        <pc:sldMkLst>
          <pc:docMk/>
          <pc:sldMk cId="1766679508" sldId="260"/>
        </pc:sldMkLst>
      </pc:sldChg>
      <pc:sldChg chg="modSp ord">
        <pc:chgData name="Katherine Mcvittie" userId="f5dae7ba-75be-46c9-b436-929d39b2faf6" providerId="ADAL" clId="{104F88C7-FFA8-45CD-91B6-6ED9A724DE5C}" dt="2024-08-27T06:28:36.670" v="43"/>
        <pc:sldMkLst>
          <pc:docMk/>
          <pc:sldMk cId="438701707" sldId="265"/>
        </pc:sldMkLst>
        <pc:spChg chg="mod">
          <ac:chgData name="Katherine Mcvittie" userId="f5dae7ba-75be-46c9-b436-929d39b2faf6" providerId="ADAL" clId="{104F88C7-FFA8-45CD-91B6-6ED9A724DE5C}" dt="2024-08-27T06:28:26.064" v="41" actId="20577"/>
          <ac:spMkLst>
            <pc:docMk/>
            <pc:sldMk cId="438701707" sldId="265"/>
            <ac:spMk id="2" creationId="{00000000-0000-0000-0000-000000000000}"/>
          </ac:spMkLst>
        </pc:spChg>
      </pc:sldChg>
      <pc:sldChg chg="modSp">
        <pc:chgData name="Katherine Mcvittie" userId="f5dae7ba-75be-46c9-b436-929d39b2faf6" providerId="ADAL" clId="{104F88C7-FFA8-45CD-91B6-6ED9A724DE5C}" dt="2024-08-27T06:26:52.579" v="4" actId="20577"/>
        <pc:sldMkLst>
          <pc:docMk/>
          <pc:sldMk cId="3638171076" sldId="269"/>
        </pc:sldMkLst>
        <pc:spChg chg="mod">
          <ac:chgData name="Katherine Mcvittie" userId="f5dae7ba-75be-46c9-b436-929d39b2faf6" providerId="ADAL" clId="{104F88C7-FFA8-45CD-91B6-6ED9A724DE5C}" dt="2024-08-27T06:26:52.579" v="4" actId="20577"/>
          <ac:spMkLst>
            <pc:docMk/>
            <pc:sldMk cId="3638171076" sldId="269"/>
            <ac:spMk id="2" creationId="{00000000-0000-0000-0000-000000000000}"/>
          </ac:spMkLst>
        </pc:spChg>
      </pc:sldChg>
      <pc:sldChg chg="modSp">
        <pc:chgData name="Katherine Mcvittie" userId="f5dae7ba-75be-46c9-b436-929d39b2faf6" providerId="ADAL" clId="{104F88C7-FFA8-45CD-91B6-6ED9A724DE5C}" dt="2024-08-27T06:27:00.999" v="6" actId="20577"/>
        <pc:sldMkLst>
          <pc:docMk/>
          <pc:sldMk cId="3686899694" sldId="271"/>
        </pc:sldMkLst>
        <pc:spChg chg="mod">
          <ac:chgData name="Katherine Mcvittie" userId="f5dae7ba-75be-46c9-b436-929d39b2faf6" providerId="ADAL" clId="{104F88C7-FFA8-45CD-91B6-6ED9A724DE5C}" dt="2024-08-27T06:27:00.999" v="6" actId="20577"/>
          <ac:spMkLst>
            <pc:docMk/>
            <pc:sldMk cId="3686899694" sldId="271"/>
            <ac:spMk id="2" creationId="{00000000-0000-0000-0000-000000000000}"/>
          </ac:spMkLst>
        </pc:spChg>
      </pc:sldChg>
      <pc:sldChg chg="modSp">
        <pc:chgData name="Katherine Mcvittie" userId="f5dae7ba-75be-46c9-b436-929d39b2faf6" providerId="ADAL" clId="{104F88C7-FFA8-45CD-91B6-6ED9A724DE5C}" dt="2024-08-27T06:27:12.543" v="15" actId="20577"/>
        <pc:sldMkLst>
          <pc:docMk/>
          <pc:sldMk cId="1422414728" sldId="272"/>
        </pc:sldMkLst>
        <pc:spChg chg="mod">
          <ac:chgData name="Katherine Mcvittie" userId="f5dae7ba-75be-46c9-b436-929d39b2faf6" providerId="ADAL" clId="{104F88C7-FFA8-45CD-91B6-6ED9A724DE5C}" dt="2024-08-27T06:27:12.543" v="15" actId="20577"/>
          <ac:spMkLst>
            <pc:docMk/>
            <pc:sldMk cId="1422414728" sldId="272"/>
            <ac:spMk id="2" creationId="{00000000-0000-0000-0000-000000000000}"/>
          </ac:spMkLst>
        </pc:spChg>
      </pc:sldChg>
      <pc:sldChg chg="modSp">
        <pc:chgData name="Katherine Mcvittie" userId="f5dae7ba-75be-46c9-b436-929d39b2faf6" providerId="ADAL" clId="{104F88C7-FFA8-45CD-91B6-6ED9A724DE5C}" dt="2024-08-27T06:27:24.837" v="25" actId="6549"/>
        <pc:sldMkLst>
          <pc:docMk/>
          <pc:sldMk cId="3242181236" sldId="275"/>
        </pc:sldMkLst>
        <pc:spChg chg="mod">
          <ac:chgData name="Katherine Mcvittie" userId="f5dae7ba-75be-46c9-b436-929d39b2faf6" providerId="ADAL" clId="{104F88C7-FFA8-45CD-91B6-6ED9A724DE5C}" dt="2024-08-27T06:27:24.837" v="25" actId="6549"/>
          <ac:spMkLst>
            <pc:docMk/>
            <pc:sldMk cId="3242181236" sldId="275"/>
            <ac:spMk id="2" creationId="{00000000-0000-0000-0000-000000000000}"/>
          </ac:spMkLst>
        </pc:spChg>
      </pc:sldChg>
      <pc:sldChg chg="modSp">
        <pc:chgData name="Katherine Mcvittie" userId="f5dae7ba-75be-46c9-b436-929d39b2faf6" providerId="ADAL" clId="{104F88C7-FFA8-45CD-91B6-6ED9A724DE5C}" dt="2024-08-27T06:27:45.463" v="27" actId="20577"/>
        <pc:sldMkLst>
          <pc:docMk/>
          <pc:sldMk cId="3366843528" sldId="276"/>
        </pc:sldMkLst>
        <pc:spChg chg="mod">
          <ac:chgData name="Katherine Mcvittie" userId="f5dae7ba-75be-46c9-b436-929d39b2faf6" providerId="ADAL" clId="{104F88C7-FFA8-45CD-91B6-6ED9A724DE5C}" dt="2024-08-27T06:27:45.463" v="27" actId="20577"/>
          <ac:spMkLst>
            <pc:docMk/>
            <pc:sldMk cId="3366843528" sldId="276"/>
            <ac:spMk id="2" creationId="{00000000-0000-0000-0000-000000000000}"/>
          </ac:spMkLst>
        </pc:spChg>
      </pc:sldChg>
      <pc:sldChg chg="modSp">
        <pc:chgData name="Katherine Mcvittie" userId="f5dae7ba-75be-46c9-b436-929d39b2faf6" providerId="ADAL" clId="{104F88C7-FFA8-45CD-91B6-6ED9A724DE5C}" dt="2024-08-27T06:27:54.617" v="29" actId="20577"/>
        <pc:sldMkLst>
          <pc:docMk/>
          <pc:sldMk cId="578129837" sldId="277"/>
        </pc:sldMkLst>
        <pc:spChg chg="mod">
          <ac:chgData name="Katherine Mcvittie" userId="f5dae7ba-75be-46c9-b436-929d39b2faf6" providerId="ADAL" clId="{104F88C7-FFA8-45CD-91B6-6ED9A724DE5C}" dt="2024-08-27T06:27:54.617" v="29" actId="20577"/>
          <ac:spMkLst>
            <pc:docMk/>
            <pc:sldMk cId="578129837" sldId="277"/>
            <ac:spMk id="2" creationId="{00000000-0000-0000-0000-000000000000}"/>
          </ac:spMkLst>
        </pc:spChg>
      </pc:sldChg>
      <pc:sldChg chg="add">
        <pc:chgData name="Katherine Mcvittie" userId="f5dae7ba-75be-46c9-b436-929d39b2faf6" providerId="ADAL" clId="{104F88C7-FFA8-45CD-91B6-6ED9A724DE5C}" dt="2024-08-27T06:28:31.859" v="42"/>
        <pc:sldMkLst>
          <pc:docMk/>
          <pc:sldMk cId="3316069052" sldId="281"/>
        </pc:sldMkLst>
      </pc:sldChg>
      <pc:sldChg chg="del">
        <pc:chgData name="Katherine Mcvittie" userId="f5dae7ba-75be-46c9-b436-929d39b2faf6" providerId="ADAL" clId="{104F88C7-FFA8-45CD-91B6-6ED9A724DE5C}" dt="2024-08-27T06:23:39.831" v="0" actId="2696"/>
        <pc:sldMkLst>
          <pc:docMk/>
          <pc:sldMk cId="3415693253"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8389AE-3686-4A24-9F0E-753390AA65B3}" type="datetimeFigureOut">
              <a:rPr lang="en-GB" smtClean="0"/>
              <a:t>27/08/2024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325698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389AE-3686-4A24-9F0E-753390AA65B3}" type="datetimeFigureOut">
              <a:rPr lang="en-GB" smtClean="0"/>
              <a:t>27/08/2024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073215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389AE-3686-4A24-9F0E-753390AA65B3}" type="datetimeFigureOut">
              <a:rPr lang="en-GB" smtClean="0"/>
              <a:t>27/08/2024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25509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389AE-3686-4A24-9F0E-753390AA65B3}" type="datetimeFigureOut">
              <a:rPr lang="en-GB" smtClean="0"/>
              <a:t>27/08/2024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19740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8389AE-3686-4A24-9F0E-753390AA65B3}" type="datetimeFigureOut">
              <a:rPr lang="en-GB" smtClean="0"/>
              <a:t>27/08/2024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236474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8389AE-3686-4A24-9F0E-753390AA65B3}" type="datetimeFigureOut">
              <a:rPr lang="en-GB" smtClean="0"/>
              <a:t>27/08/2024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12351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A8389AE-3686-4A24-9F0E-753390AA65B3}" type="datetimeFigureOut">
              <a:rPr lang="en-GB" smtClean="0"/>
              <a:t>27/08/2024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98816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8389AE-3686-4A24-9F0E-753390AA65B3}" type="datetimeFigureOut">
              <a:rPr lang="en-GB" smtClean="0"/>
              <a:t>27/08/2024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4177948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389AE-3686-4A24-9F0E-753390AA65B3}" type="datetimeFigureOut">
              <a:rPr lang="en-GB" smtClean="0"/>
              <a:t>27/08/2024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13367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A8389AE-3686-4A24-9F0E-753390AA65B3}" type="datetimeFigureOut">
              <a:rPr lang="en-GB" smtClean="0"/>
              <a:t>27/08/2024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653196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A8389AE-3686-4A24-9F0E-753390AA65B3}" type="datetimeFigureOut">
              <a:rPr lang="en-GB" smtClean="0"/>
              <a:t>27/08/2024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47D7E-E697-433B-81A5-BDFB3B4D540E}" type="slidenum">
              <a:rPr lang="en-GB" smtClean="0"/>
              <a:t>‹#›</a:t>
            </a:fld>
            <a:endParaRPr lang="en-GB"/>
          </a:p>
        </p:txBody>
      </p:sp>
    </p:spTree>
    <p:extLst>
      <p:ext uri="{BB962C8B-B14F-4D97-AF65-F5344CB8AC3E}">
        <p14:creationId xmlns:p14="http://schemas.microsoft.com/office/powerpoint/2010/main" val="349954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A8389AE-3686-4A24-9F0E-753390AA65B3}" type="datetimeFigureOut">
              <a:rPr lang="en-GB" smtClean="0"/>
              <a:t>27/08/2024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8A47D7E-E697-433B-81A5-BDFB3B4D540E}" type="slidenum">
              <a:rPr lang="en-GB" smtClean="0"/>
              <a:t>‹#›</a:t>
            </a:fld>
            <a:endParaRPr lang="en-GB"/>
          </a:p>
        </p:txBody>
      </p:sp>
    </p:spTree>
    <p:extLst>
      <p:ext uri="{BB962C8B-B14F-4D97-AF65-F5344CB8AC3E}">
        <p14:creationId xmlns:p14="http://schemas.microsoft.com/office/powerpoint/2010/main" val="689690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7162" t="25356" r="69270" b="14893"/>
          <a:stretch>
            <a:fillRect/>
          </a:stretch>
        </p:blipFill>
        <p:spPr bwMode="auto">
          <a:xfrm>
            <a:off x="369093" y="0"/>
            <a:ext cx="6119813" cy="9251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Text Box 3"/>
          <p:cNvSpPr txBox="1">
            <a:spLocks noChangeArrowheads="1"/>
          </p:cNvSpPr>
          <p:nvPr/>
        </p:nvSpPr>
        <p:spPr bwMode="auto">
          <a:xfrm>
            <a:off x="1232693" y="790576"/>
            <a:ext cx="4464050" cy="7488237"/>
          </a:xfrm>
          <a:prstGeom prst="rect">
            <a:avLst/>
          </a:prstGeom>
          <a:solidFill>
            <a:srgbClr val="FFFFFF"/>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SassoonPrimaryInfant" pitchFamily="2" charset="0"/>
              </a:rPr>
              <a:t>Year 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SassoonPrimaryInfant" pitchFamily="2" charset="0"/>
              </a:rPr>
              <a:t>Weekly Spellings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1" i="0" u="sng" strike="noStrike" cap="none" normalizeH="0" baseline="0" dirty="0">
                <a:ln>
                  <a:noFill/>
                </a:ln>
                <a:solidFill>
                  <a:srgbClr val="000000"/>
                </a:solidFill>
                <a:effectLst/>
                <a:latin typeface="SassoonPrimaryInfant" pitchFamily="2" charset="0"/>
              </a:rPr>
              <a:t>Autumn Term 2</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Name: ____________________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4493" y="4030663"/>
            <a:ext cx="1792288" cy="266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6156" y="4030663"/>
            <a:ext cx="1868487" cy="266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5" name="Text Box 6"/>
          <p:cNvSpPr txBox="1">
            <a:spLocks noChangeArrowheads="1"/>
          </p:cNvSpPr>
          <p:nvPr/>
        </p:nvSpPr>
        <p:spPr bwMode="auto">
          <a:xfrm>
            <a:off x="369093" y="9251951"/>
            <a:ext cx="6119813"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a:ln>
                  <a:noFill/>
                </a:ln>
                <a:solidFill>
                  <a:srgbClr val="000000"/>
                </a:solidFill>
                <a:effectLst/>
                <a:latin typeface="SassoonPrimaryInfant" pitchFamily="2" charset="0"/>
              </a:rPr>
              <a:t>Please return this book to school every Friday.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695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00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12</a:t>
            </a:r>
            <a:endParaRPr lang="en-GB" b="1" dirty="0">
              <a:latin typeface="SassoonPrimaryInfant" pitchFamily="2" charset="0"/>
            </a:endParaRPr>
          </a:p>
          <a:p>
            <a:pPr algn="ctr"/>
            <a:r>
              <a:rPr lang="en-GB" b="1" dirty="0" err="1">
                <a:solidFill>
                  <a:srgbClr val="0070C0"/>
                </a:solidFill>
                <a:latin typeface="SassoonPrimaryInfant" pitchFamily="2" charset="0"/>
              </a:rPr>
              <a:t>er</a:t>
            </a:r>
            <a:r>
              <a:rPr lang="en-GB" b="1" dirty="0">
                <a:solidFill>
                  <a:srgbClr val="0070C0"/>
                </a:solidFill>
                <a:latin typeface="SassoonPrimaryInfant" pitchFamily="2" charset="0"/>
              </a:rPr>
              <a:t>, </a:t>
            </a:r>
            <a:r>
              <a:rPr lang="en-GB" b="1" dirty="0" err="1">
                <a:solidFill>
                  <a:srgbClr val="0070C0"/>
                </a:solidFill>
                <a:latin typeface="SassoonPrimaryInfant" pitchFamily="2" charset="0"/>
              </a:rPr>
              <a:t>ir</a:t>
            </a:r>
            <a:r>
              <a:rPr lang="en-GB" b="1" dirty="0">
                <a:solidFill>
                  <a:srgbClr val="0070C0"/>
                </a:solidFill>
                <a:latin typeface="SassoonPrimaryInfant" pitchFamily="2" charset="0"/>
              </a:rPr>
              <a:t>, or, </a:t>
            </a:r>
            <a:r>
              <a:rPr lang="en-GB" b="1" dirty="0" err="1">
                <a:solidFill>
                  <a:srgbClr val="0070C0"/>
                </a:solidFill>
                <a:latin typeface="SassoonPrimaryInfant" pitchFamily="2" charset="0"/>
              </a:rPr>
              <a:t>ur</a:t>
            </a:r>
            <a:endParaRPr lang="en-GB" dirty="0">
              <a:solidFill>
                <a:srgbClr val="0070C0"/>
              </a:solidFill>
              <a:latin typeface="SassoonPrimaryInfant" pitchFamily="2" charset="0"/>
            </a:endParaRPr>
          </a:p>
          <a:p>
            <a:pPr algn="ctr"/>
            <a:r>
              <a:rPr lang="en-GB" u="sng" dirty="0">
                <a:latin typeface="SassoonPrimaryInfant" pitchFamily="2" charset="0"/>
              </a:rPr>
              <a:t>Date of test: 6</a:t>
            </a:r>
            <a:r>
              <a:rPr lang="en-GB" u="sng" baseline="30000" dirty="0">
                <a:latin typeface="SassoonPrimaryInfant" pitchFamily="2" charset="0"/>
              </a:rPr>
              <a:t>th</a:t>
            </a:r>
            <a:r>
              <a:rPr lang="en-GB" u="sng" dirty="0">
                <a:latin typeface="SassoonPrimaryInfant" pitchFamily="2" charset="0"/>
              </a:rPr>
              <a:t> December</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07055917"/>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sister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first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SassoonPrimaryInfant" pitchFamily="2" charset="0"/>
                        </a:rPr>
                        <a:t>worm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SassoonPrimaryInfant" pitchFamily="2" charset="0"/>
                        </a:rPr>
                        <a:t>hurt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latin typeface="SassoonPrimaryInfant" pitchFamily="2" charset="0"/>
                        </a:rPr>
                        <a:t>was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3366843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278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13</a:t>
            </a:r>
            <a:endParaRPr lang="en-GB" b="1" dirty="0">
              <a:latin typeface="SassoonPrimaryInfant" pitchFamily="2" charset="0"/>
            </a:endParaRPr>
          </a:p>
          <a:p>
            <a:pPr algn="ctr"/>
            <a:r>
              <a:rPr lang="en-GB" b="1" dirty="0">
                <a:solidFill>
                  <a:srgbClr val="0070C0"/>
                </a:solidFill>
                <a:latin typeface="SassoonPrimaryInfant" pitchFamily="2" charset="0"/>
              </a:rPr>
              <a:t>e, </a:t>
            </a:r>
            <a:r>
              <a:rPr lang="en-GB" b="1" dirty="0" err="1">
                <a:solidFill>
                  <a:srgbClr val="0070C0"/>
                </a:solidFill>
                <a:latin typeface="SassoonPrimaryInfant" pitchFamily="2" charset="0"/>
              </a:rPr>
              <a:t>ea</a:t>
            </a:r>
            <a:r>
              <a:rPr lang="en-GB" b="1" dirty="0">
                <a:solidFill>
                  <a:srgbClr val="0070C0"/>
                </a:solidFill>
                <a:latin typeface="SassoonPrimaryInfant" pitchFamily="2" charset="0"/>
              </a:rPr>
              <a:t>, ai</a:t>
            </a:r>
            <a:endParaRPr lang="en-GB" dirty="0">
              <a:solidFill>
                <a:srgbClr val="0070C0"/>
              </a:solidFill>
              <a:latin typeface="SassoonPrimaryInfant" pitchFamily="2" charset="0"/>
            </a:endParaRPr>
          </a:p>
          <a:p>
            <a:pPr algn="ctr"/>
            <a:r>
              <a:rPr lang="en-GB" u="sng" dirty="0">
                <a:latin typeface="SassoonPrimaryInfant" pitchFamily="2" charset="0"/>
              </a:rPr>
              <a:t>Date of test: 13</a:t>
            </a:r>
            <a:r>
              <a:rPr lang="en-GB" u="sng" baseline="30000" dirty="0">
                <a:latin typeface="SassoonPrimaryInfant" pitchFamily="2" charset="0"/>
              </a:rPr>
              <a:t>th</a:t>
            </a:r>
            <a:r>
              <a:rPr lang="en-GB" u="sng" dirty="0">
                <a:latin typeface="SassoonPrimaryInfant" pitchFamily="2" charset="0"/>
              </a:rPr>
              <a:t>  December</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40353400"/>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SassoonPrimaryInfant" pitchFamily="2" charset="0"/>
                        </a:rPr>
                        <a:t>head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SassoonPrimaryInfant" pitchFamily="2" charset="0"/>
                        </a:rPr>
                        <a:t>bread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latin typeface="SassoonPrimaryInfant" pitchFamily="2" charset="0"/>
                        </a:rPr>
                        <a:t>said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578129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401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14</a:t>
            </a:r>
            <a:endParaRPr lang="en-GB" b="1" dirty="0">
              <a:latin typeface="SassoonPrimaryInfant" pitchFamily="2" charset="0"/>
            </a:endParaRPr>
          </a:p>
          <a:p>
            <a:pPr algn="ctr"/>
            <a:r>
              <a:rPr lang="en-GB" b="1" dirty="0" err="1">
                <a:solidFill>
                  <a:srgbClr val="0070C0"/>
                </a:solidFill>
                <a:latin typeface="SassoonPrimaryInfant" pitchFamily="2" charset="0"/>
              </a:rPr>
              <a:t>ou</a:t>
            </a:r>
            <a:r>
              <a:rPr lang="en-GB" b="1" dirty="0">
                <a:solidFill>
                  <a:srgbClr val="0070C0"/>
                </a:solidFill>
                <a:latin typeface="SassoonPrimaryInfant" pitchFamily="2" charset="0"/>
              </a:rPr>
              <a:t>, ow</a:t>
            </a:r>
            <a:endParaRPr lang="en-GB" dirty="0">
              <a:solidFill>
                <a:srgbClr val="0070C0"/>
              </a:solidFill>
              <a:latin typeface="SassoonPrimaryInfant" pitchFamily="2" charset="0"/>
            </a:endParaRPr>
          </a:p>
          <a:p>
            <a:pPr algn="ctr"/>
            <a:r>
              <a:rPr lang="en-GB" u="sng" dirty="0">
                <a:latin typeface="SassoonPrimaryInfant" pitchFamily="2" charset="0"/>
              </a:rPr>
              <a:t>Date of test: 19th December </a:t>
            </a:r>
            <a:endParaRPr lang="en-GB" dirty="0">
              <a:latin typeface="SassoonPrimaryInfant" pitchFamily="2" charset="0"/>
            </a:endParaRPr>
          </a:p>
        </p:txBody>
      </p:sp>
      <p:graphicFrame>
        <p:nvGraphicFramePr>
          <p:cNvPr id="5" name="Table 4">
            <a:extLst>
              <a:ext uri="{FF2B5EF4-FFF2-40B4-BE49-F238E27FC236}">
                <a16:creationId xmlns:a16="http://schemas.microsoft.com/office/drawing/2014/main" id="{60EADBF6-E880-4549-B1C2-123A5AF1AC16}"/>
              </a:ext>
            </a:extLst>
          </p:cNvPr>
          <p:cNvGraphicFramePr>
            <a:graphicFrameLocks noGrp="1"/>
          </p:cNvGraphicFramePr>
          <p:nvPr>
            <p:extLst>
              <p:ext uri="{D42A27DB-BD31-4B8C-83A1-F6EECF244321}">
                <p14:modId xmlns:p14="http://schemas.microsoft.com/office/powerpoint/2010/main" val="516737949"/>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now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cow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SassoonPrimaryInfant" pitchFamily="2" charset="0"/>
                        </a:rPr>
                        <a:t>out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rgbClr val="0070C0"/>
                          </a:solidFill>
                        </a:rPr>
                        <a:t>our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latin typeface="SassoonPrimaryInfant" pitchFamily="2" charset="0"/>
                        </a:rPr>
                        <a:t>house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438701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06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30200" y="501650"/>
            <a:ext cx="6119813" cy="4962506"/>
          </a:xfrm>
          <a:prstGeom prst="rect">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sng" strike="noStrike" cap="none" normalizeH="0" baseline="0" dirty="0">
                <a:ln>
                  <a:noFill/>
                </a:ln>
                <a:solidFill>
                  <a:srgbClr val="000000"/>
                </a:solidFill>
                <a:effectLst/>
                <a:latin typeface="SassoonPrimaryInfant" pitchFamily="2" charset="0"/>
              </a:rPr>
              <a:t>Note to Parents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000" b="0" i="0" u="sng"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PrimaryInfant" pitchFamily="2" charset="0"/>
              </a:rPr>
              <a:t>This book contains the spelling that your child needs to learn each week for this term. There are five spellings to learn each week, taken</a:t>
            </a:r>
            <a:r>
              <a:rPr kumimoji="0" lang="en-GB" altLang="en-US" sz="2000" b="0" i="0" u="none" strike="noStrike" cap="none" normalizeH="0" dirty="0">
                <a:ln>
                  <a:noFill/>
                </a:ln>
                <a:solidFill>
                  <a:srgbClr val="000000"/>
                </a:solidFill>
                <a:effectLst/>
                <a:latin typeface="SassoonPrimaryInfant" pitchFamily="2" charset="0"/>
              </a:rPr>
              <a:t> for the</a:t>
            </a:r>
            <a:r>
              <a:rPr kumimoji="0" lang="en-GB" altLang="en-US" sz="2000" b="0" i="0" u="none" strike="noStrike" cap="none" normalizeH="0" baseline="0" dirty="0">
                <a:ln>
                  <a:noFill/>
                </a:ln>
                <a:solidFill>
                  <a:srgbClr val="000000"/>
                </a:solidFill>
                <a:effectLst/>
                <a:latin typeface="SassoonPrimaryInfant" pitchFamily="2" charset="0"/>
              </a:rPr>
              <a:t> phonics sounds that</a:t>
            </a:r>
            <a:r>
              <a:rPr kumimoji="0" lang="en-GB" altLang="en-US" sz="2000" b="0" i="0" u="none" strike="noStrike" cap="none" normalizeH="0" dirty="0">
                <a:ln>
                  <a:noFill/>
                </a:ln>
                <a:solidFill>
                  <a:srgbClr val="000000"/>
                </a:solidFill>
                <a:effectLst/>
                <a:latin typeface="SassoonPrimaryInfant" pitchFamily="2" charset="0"/>
              </a:rPr>
              <a:t> have been taught in class</a:t>
            </a:r>
            <a:r>
              <a:rPr kumimoji="0" lang="en-GB" altLang="en-US" sz="2000" b="0" i="0" u="none" strike="noStrike" cap="none" normalizeH="0" baseline="0" dirty="0">
                <a:ln>
                  <a:noFill/>
                </a:ln>
                <a:solidFill>
                  <a:srgbClr val="000000"/>
                </a:solidFill>
                <a:effectLst/>
                <a:latin typeface="SassoonPrimaryInfant" pitchFamily="2"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PrimaryInfant" pitchFamily="2" charset="0"/>
              </a:rPr>
              <a:t> The book then needs to be returned to school every Friday, as your child will complete their test in it. The book will then be sent home again on the Friday evening so you can see how well your child has done, and learn the following week’s spellings. Any assistance that you can give your child would be greatly appreciate.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PrimaryInfant" pitchFamily="2" charset="0"/>
              </a:rPr>
              <a:t>Many Thanks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PrimaryInfant" pitchFamily="2" charset="0"/>
              </a:rPr>
              <a:t>Mrs K. </a:t>
            </a:r>
            <a:r>
              <a:rPr kumimoji="0" lang="en-GB" altLang="en-US" sz="2000" b="0" i="0" u="none" strike="noStrike" cap="none" normalizeH="0" baseline="0" dirty="0" err="1">
                <a:ln>
                  <a:noFill/>
                </a:ln>
                <a:solidFill>
                  <a:srgbClr val="000000"/>
                </a:solidFill>
                <a:effectLst/>
                <a:latin typeface="SassoonPrimaryInfant" pitchFamily="2" charset="0"/>
              </a:rPr>
              <a:t>McVittie</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pic>
        <p:nvPicPr>
          <p:cNvPr id="4098" name="Picture 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383" y="6263126"/>
            <a:ext cx="4369666" cy="81381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39383" y="7076940"/>
            <a:ext cx="4965130" cy="1200329"/>
          </a:xfrm>
          <a:prstGeom prst="rect">
            <a:avLst/>
          </a:prstGeom>
          <a:noFill/>
        </p:spPr>
        <p:txBody>
          <a:bodyPr wrap="square" rtlCol="0">
            <a:spAutoFit/>
          </a:bodyPr>
          <a:lstStyle/>
          <a:p>
            <a:r>
              <a:rPr lang="en-GB" sz="2400" dirty="0">
                <a:latin typeface="SassoonPrimaryInfant" pitchFamily="2" charset="0"/>
              </a:rPr>
              <a:t>Don’t forget to use spelling shed, where you can play games connected to each week’s spellings. </a:t>
            </a:r>
          </a:p>
        </p:txBody>
      </p:sp>
      <p:sp>
        <p:nvSpPr>
          <p:cNvPr id="6" name="TextBox 5"/>
          <p:cNvSpPr txBox="1"/>
          <p:nvPr/>
        </p:nvSpPr>
        <p:spPr>
          <a:xfrm>
            <a:off x="559558" y="8488907"/>
            <a:ext cx="5268036" cy="369332"/>
          </a:xfrm>
          <a:prstGeom prst="rect">
            <a:avLst/>
          </a:prstGeom>
          <a:noFill/>
        </p:spPr>
        <p:txBody>
          <a:bodyPr wrap="square" rtlCol="0">
            <a:spAutoFit/>
          </a:bodyPr>
          <a:lstStyle/>
          <a:p>
            <a:r>
              <a:rPr lang="en-GB" dirty="0"/>
              <a:t>https://www.spellingshed.com/en-gb</a:t>
            </a:r>
          </a:p>
        </p:txBody>
      </p:sp>
    </p:spTree>
    <p:extLst>
      <p:ext uri="{BB962C8B-B14F-4D97-AF65-F5344CB8AC3E}">
        <p14:creationId xmlns:p14="http://schemas.microsoft.com/office/powerpoint/2010/main" val="1181909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8</a:t>
            </a:r>
            <a:endParaRPr lang="en-GB" b="1" dirty="0">
              <a:latin typeface="SassoonPrimaryInfant" pitchFamily="2" charset="0"/>
            </a:endParaRPr>
          </a:p>
          <a:p>
            <a:pPr algn="ctr"/>
            <a:r>
              <a:rPr lang="en-GB" b="1" dirty="0">
                <a:solidFill>
                  <a:srgbClr val="0070C0"/>
                </a:solidFill>
                <a:latin typeface="SassoonPrimaryInfant" pitchFamily="2" charset="0"/>
              </a:rPr>
              <a:t>e, </a:t>
            </a:r>
            <a:r>
              <a:rPr lang="en-GB" b="1" dirty="0" err="1">
                <a:solidFill>
                  <a:srgbClr val="0070C0"/>
                </a:solidFill>
                <a:latin typeface="SassoonPrimaryInfant" pitchFamily="2" charset="0"/>
              </a:rPr>
              <a:t>ea</a:t>
            </a:r>
            <a:r>
              <a:rPr lang="en-GB" b="1" dirty="0">
                <a:solidFill>
                  <a:srgbClr val="0070C0"/>
                </a:solidFill>
                <a:latin typeface="SassoonPrimaryInfant" pitchFamily="2" charset="0"/>
              </a:rPr>
              <a:t>, </a:t>
            </a:r>
            <a:r>
              <a:rPr lang="en-GB" b="1" dirty="0" err="1">
                <a:solidFill>
                  <a:srgbClr val="0070C0"/>
                </a:solidFill>
                <a:latin typeface="SassoonPrimaryInfant" pitchFamily="2" charset="0"/>
              </a:rPr>
              <a:t>ee</a:t>
            </a:r>
            <a:r>
              <a:rPr lang="en-GB" b="1" dirty="0">
                <a:solidFill>
                  <a:srgbClr val="0070C0"/>
                </a:solidFill>
                <a:latin typeface="SassoonPrimaryInfant" pitchFamily="2" charset="0"/>
              </a:rPr>
              <a:t>, y</a:t>
            </a:r>
            <a:endParaRPr lang="en-GB" dirty="0">
              <a:solidFill>
                <a:srgbClr val="0070C0"/>
              </a:solidFill>
              <a:latin typeface="SassoonPrimaryInfant" pitchFamily="2" charset="0"/>
            </a:endParaRPr>
          </a:p>
          <a:p>
            <a:pPr algn="ctr"/>
            <a:r>
              <a:rPr lang="en-GB" u="sng" dirty="0">
                <a:latin typeface="SassoonPrimaryInfant" pitchFamily="2" charset="0"/>
              </a:rPr>
              <a:t>Date of test: 8</a:t>
            </a:r>
            <a:r>
              <a:rPr lang="en-GB" u="sng" baseline="30000" dirty="0">
                <a:latin typeface="SassoonPrimaryInfant" pitchFamily="2" charset="0"/>
              </a:rPr>
              <a:t>th</a:t>
            </a:r>
            <a:r>
              <a:rPr lang="en-GB" u="sng" dirty="0">
                <a:latin typeface="SassoonPrimaryInfant" pitchFamily="2" charset="0"/>
              </a:rPr>
              <a:t> November </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327464875"/>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read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funny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rgbClr val="0070C0"/>
                          </a:solidFill>
                          <a:latin typeface="SassoonPrimaryInfant" pitchFamily="2" charset="0"/>
                        </a:rPr>
                        <a:t>we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rgbClr val="0070C0"/>
                          </a:solidFill>
                          <a:latin typeface="SassoonPrimaryInfant" pitchFamily="2" charset="0"/>
                        </a:rPr>
                        <a:t>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latin typeface="SassoonPrimaryInfant" pitchFamily="2" charset="0"/>
                        </a:rPr>
                        <a:t>she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363817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98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9</a:t>
            </a:r>
            <a:endParaRPr lang="en-GB" b="1" dirty="0">
              <a:latin typeface="SassoonPrimaryInfant" pitchFamily="2" charset="0"/>
            </a:endParaRPr>
          </a:p>
          <a:p>
            <a:pPr algn="ctr"/>
            <a:r>
              <a:rPr lang="en-GB" b="1" dirty="0">
                <a:solidFill>
                  <a:srgbClr val="0070C0"/>
                </a:solidFill>
                <a:latin typeface="SassoonPrimaryInfant" pitchFamily="2" charset="0"/>
              </a:rPr>
              <a:t>o, </a:t>
            </a:r>
            <a:r>
              <a:rPr lang="en-GB" b="1" dirty="0" err="1">
                <a:solidFill>
                  <a:srgbClr val="0070C0"/>
                </a:solidFill>
                <a:latin typeface="SassoonPrimaryInfant" pitchFamily="2" charset="0"/>
              </a:rPr>
              <a:t>oa</a:t>
            </a:r>
            <a:r>
              <a:rPr lang="en-GB" b="1" dirty="0">
                <a:solidFill>
                  <a:srgbClr val="0070C0"/>
                </a:solidFill>
                <a:latin typeface="SassoonPrimaryInfant" pitchFamily="2" charset="0"/>
              </a:rPr>
              <a:t>, ow, </a:t>
            </a:r>
            <a:r>
              <a:rPr lang="en-GB" b="1" dirty="0" err="1">
                <a:solidFill>
                  <a:srgbClr val="0070C0"/>
                </a:solidFill>
                <a:latin typeface="SassoonPrimaryInfant" pitchFamily="2" charset="0"/>
              </a:rPr>
              <a:t>oe</a:t>
            </a:r>
            <a:r>
              <a:rPr lang="en-GB" b="1" dirty="0">
                <a:solidFill>
                  <a:srgbClr val="0070C0"/>
                </a:solidFill>
                <a:latin typeface="SassoonPrimaryInfant" pitchFamily="2" charset="0"/>
              </a:rPr>
              <a:t>, o-e</a:t>
            </a:r>
            <a:endParaRPr lang="en-GB" dirty="0">
              <a:solidFill>
                <a:srgbClr val="0070C0"/>
              </a:solidFill>
              <a:latin typeface="SassoonPrimaryInfant" pitchFamily="2" charset="0"/>
            </a:endParaRPr>
          </a:p>
          <a:p>
            <a:pPr algn="ctr"/>
            <a:r>
              <a:rPr lang="en-GB" u="sng" dirty="0">
                <a:latin typeface="SassoonPrimaryInfant" pitchFamily="2" charset="0"/>
              </a:rPr>
              <a:t>Date of test: 15</a:t>
            </a:r>
            <a:r>
              <a:rPr lang="en-GB" u="sng" baseline="30000" dirty="0">
                <a:latin typeface="SassoonPrimaryInfant" pitchFamily="2" charset="0"/>
              </a:rPr>
              <a:t>th</a:t>
            </a:r>
            <a:r>
              <a:rPr lang="en-GB" u="sng" dirty="0">
                <a:latin typeface="SassoonPrimaryInfant" pitchFamily="2" charset="0"/>
              </a:rPr>
              <a:t> November </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702538"/>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coat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snow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SassoonPrimaryInfant" pitchFamily="2" charset="0"/>
                        </a:rPr>
                        <a:t>toe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SassoonPrimaryInfant" pitchFamily="2" charset="0"/>
                        </a:rPr>
                        <a:t>bone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400" dirty="0">
                          <a:solidFill>
                            <a:srgbClr val="0070C0"/>
                          </a:solidFill>
                          <a:latin typeface="SassoonPrimaryInfant" pitchFamily="2"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368689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26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10</a:t>
            </a:r>
            <a:endParaRPr lang="en-GB" b="1" dirty="0">
              <a:latin typeface="SassoonPrimaryInfant" pitchFamily="2" charset="0"/>
            </a:endParaRPr>
          </a:p>
          <a:p>
            <a:pPr algn="ctr"/>
            <a:r>
              <a:rPr lang="en-GB" b="1" dirty="0">
                <a:solidFill>
                  <a:srgbClr val="0070C0"/>
                </a:solidFill>
                <a:latin typeface="SassoonPrimaryInfant" pitchFamily="2" charset="0"/>
              </a:rPr>
              <a:t>o, </a:t>
            </a:r>
            <a:r>
              <a:rPr lang="en-GB" b="1" dirty="0" err="1">
                <a:solidFill>
                  <a:srgbClr val="0070C0"/>
                </a:solidFill>
                <a:latin typeface="SassoonPrimaryInfant" pitchFamily="2" charset="0"/>
              </a:rPr>
              <a:t>oa</a:t>
            </a:r>
            <a:r>
              <a:rPr lang="en-GB" b="1" dirty="0">
                <a:solidFill>
                  <a:srgbClr val="0070C0"/>
                </a:solidFill>
                <a:latin typeface="SassoonPrimaryInfant" pitchFamily="2" charset="0"/>
              </a:rPr>
              <a:t>, ow, </a:t>
            </a:r>
            <a:r>
              <a:rPr lang="en-GB" b="1" dirty="0" err="1">
                <a:solidFill>
                  <a:srgbClr val="0070C0"/>
                </a:solidFill>
                <a:latin typeface="SassoonPrimaryInfant" pitchFamily="2" charset="0"/>
              </a:rPr>
              <a:t>oe</a:t>
            </a:r>
            <a:r>
              <a:rPr lang="en-GB" b="1" dirty="0">
                <a:solidFill>
                  <a:srgbClr val="0070C0"/>
                </a:solidFill>
                <a:latin typeface="SassoonPrimaryInfant" pitchFamily="2" charset="0"/>
              </a:rPr>
              <a:t>, o-e</a:t>
            </a:r>
            <a:endParaRPr lang="en-GB" dirty="0">
              <a:solidFill>
                <a:srgbClr val="0070C0"/>
              </a:solidFill>
              <a:latin typeface="SassoonPrimaryInfant" pitchFamily="2" charset="0"/>
            </a:endParaRPr>
          </a:p>
          <a:p>
            <a:pPr algn="ctr"/>
            <a:r>
              <a:rPr lang="en-GB" u="sng" dirty="0">
                <a:latin typeface="SassoonPrimaryInfant" pitchFamily="2" charset="0"/>
              </a:rPr>
              <a:t>Date of test: 22</a:t>
            </a:r>
            <a:r>
              <a:rPr lang="en-GB" u="sng" baseline="30000" dirty="0">
                <a:latin typeface="SassoonPrimaryInfant" pitchFamily="2" charset="0"/>
              </a:rPr>
              <a:t>nd</a:t>
            </a:r>
            <a:r>
              <a:rPr lang="en-GB" u="sng" dirty="0">
                <a:latin typeface="SassoonPrimaryInfant" pitchFamily="2" charset="0"/>
              </a:rPr>
              <a:t> November </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14073061"/>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goat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grow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SassoonPrimaryInfant" pitchFamily="2" charset="0"/>
                        </a:rPr>
                        <a:t>those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rgbClr val="0070C0"/>
                          </a:solidFill>
                          <a:latin typeface="SassoonPrimaryInfant" pitchFamily="2" charset="0"/>
                        </a:rPr>
                        <a:t>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latin typeface="SassoonPrimaryInfant" pitchFamily="2" charset="0"/>
                        </a:rPr>
                        <a:t>so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142241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nvPr>
        </p:nvGraphicFramePr>
        <p:xfrm>
          <a:off x="501555" y="2568940"/>
          <a:ext cx="5708176" cy="314922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bl>
          </a:graphicData>
        </a:graphic>
      </p:graphicFrame>
      <p:sp>
        <p:nvSpPr>
          <p:cNvPr id="8" name="Text Box 9"/>
          <p:cNvSpPr txBox="1">
            <a:spLocks noChangeArrowheads="1"/>
          </p:cNvSpPr>
          <p:nvPr/>
        </p:nvSpPr>
        <p:spPr bwMode="auto">
          <a:xfrm>
            <a:off x="501555" y="6376919"/>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9">
            <a:extLst>
              <a:ext uri="{FF2B5EF4-FFF2-40B4-BE49-F238E27FC236}">
                <a16:creationId xmlns:a16="http://schemas.microsoft.com/office/drawing/2014/main" id="{76EA2929-4FE4-4D2C-9D37-F5CDA68823EB}"/>
              </a:ext>
            </a:extLst>
          </p:cNvPr>
          <p:cNvSpPr txBox="1">
            <a:spLocks noChangeArrowheads="1"/>
          </p:cNvSpPr>
          <p:nvPr/>
        </p:nvSpPr>
        <p:spPr bwMode="auto">
          <a:xfrm>
            <a:off x="1675831" y="8842374"/>
            <a:ext cx="45339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a:t>
            </a:r>
            <a:r>
              <a:rPr lang="en-GB" altLang="en-US" sz="2600" dirty="0">
                <a:solidFill>
                  <a:srgbClr val="000000"/>
                </a:solidFill>
                <a:latin typeface="SassoonPrimaryInfant" pitchFamily="2" charset="0"/>
              </a:rPr>
              <a:t>mental maths</a:t>
            </a:r>
            <a:r>
              <a:rPr kumimoji="0" lang="en-GB" altLang="en-US" sz="2600" b="0" i="0" u="none" strike="noStrike" cap="none" normalizeH="0" baseline="0" dirty="0">
                <a:ln>
                  <a:noFill/>
                </a:ln>
                <a:solidFill>
                  <a:srgbClr val="000000"/>
                </a:solidFill>
                <a:effectLst/>
                <a:latin typeface="SassoonPrimaryInfant" pitchFamily="2" charset="0"/>
              </a:rPr>
              <a:t> score is 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306372">
            <a:off x="4642862" y="6569792"/>
            <a:ext cx="1369005" cy="19372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th Notebook">
            <a:extLst>
              <a:ext uri="{FF2B5EF4-FFF2-40B4-BE49-F238E27FC236}">
                <a16:creationId xmlns:a16="http://schemas.microsoft.com/office/drawing/2014/main" id="{543797EE-9346-4A7C-B286-B8176ACAA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67" y="7378486"/>
            <a:ext cx="1591670" cy="1493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6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3850"/>
            <a:ext cx="6153150" cy="923330"/>
          </a:xfrm>
          <a:prstGeom prst="rect">
            <a:avLst/>
          </a:prstGeom>
          <a:noFill/>
        </p:spPr>
        <p:txBody>
          <a:bodyPr wrap="square" rtlCol="0">
            <a:spAutoFit/>
          </a:bodyPr>
          <a:lstStyle/>
          <a:p>
            <a:pPr algn="ctr"/>
            <a:r>
              <a:rPr lang="en-GB" dirty="0">
                <a:latin typeface="SassoonPrimaryInfant" pitchFamily="2" charset="0"/>
              </a:rPr>
              <a:t>Week 11</a:t>
            </a:r>
            <a:endParaRPr lang="en-GB" b="1" dirty="0">
              <a:latin typeface="SassoonPrimaryInfant" pitchFamily="2" charset="0"/>
            </a:endParaRPr>
          </a:p>
          <a:p>
            <a:pPr algn="ctr"/>
            <a:r>
              <a:rPr lang="en-GB" b="1" dirty="0" err="1">
                <a:solidFill>
                  <a:srgbClr val="0070C0"/>
                </a:solidFill>
                <a:latin typeface="SassoonPrimaryInfant" pitchFamily="2" charset="0"/>
              </a:rPr>
              <a:t>er</a:t>
            </a:r>
            <a:r>
              <a:rPr lang="en-GB" b="1" dirty="0">
                <a:solidFill>
                  <a:srgbClr val="0070C0"/>
                </a:solidFill>
                <a:latin typeface="SassoonPrimaryInfant" pitchFamily="2" charset="0"/>
              </a:rPr>
              <a:t>, </a:t>
            </a:r>
            <a:r>
              <a:rPr lang="en-GB" b="1" dirty="0" err="1">
                <a:solidFill>
                  <a:srgbClr val="0070C0"/>
                </a:solidFill>
                <a:latin typeface="SassoonPrimaryInfant" pitchFamily="2" charset="0"/>
              </a:rPr>
              <a:t>ir</a:t>
            </a:r>
            <a:r>
              <a:rPr lang="en-GB" b="1" dirty="0">
                <a:solidFill>
                  <a:srgbClr val="0070C0"/>
                </a:solidFill>
                <a:latin typeface="SassoonPrimaryInfant" pitchFamily="2" charset="0"/>
              </a:rPr>
              <a:t>, or, </a:t>
            </a:r>
            <a:r>
              <a:rPr lang="en-GB" b="1" dirty="0" err="1">
                <a:solidFill>
                  <a:srgbClr val="0070C0"/>
                </a:solidFill>
                <a:latin typeface="SassoonPrimaryInfant" pitchFamily="2" charset="0"/>
              </a:rPr>
              <a:t>ur</a:t>
            </a:r>
            <a:endParaRPr lang="en-GB" dirty="0">
              <a:solidFill>
                <a:srgbClr val="0070C0"/>
              </a:solidFill>
              <a:latin typeface="SassoonPrimaryInfant" pitchFamily="2" charset="0"/>
            </a:endParaRPr>
          </a:p>
          <a:p>
            <a:pPr algn="ctr"/>
            <a:r>
              <a:rPr lang="en-GB" u="sng" dirty="0">
                <a:latin typeface="SassoonPrimaryInfant" pitchFamily="2" charset="0"/>
              </a:rPr>
              <a:t>Date of test: 29</a:t>
            </a:r>
            <a:r>
              <a:rPr lang="en-GB" u="sng" baseline="30000" dirty="0">
                <a:latin typeface="SassoonPrimaryInfant" pitchFamily="2" charset="0"/>
              </a:rPr>
              <a:t>th</a:t>
            </a:r>
            <a:r>
              <a:rPr lang="en-GB" u="sng" dirty="0">
                <a:latin typeface="SassoonPrimaryInfant" pitchFamily="2" charset="0"/>
              </a:rPr>
              <a:t> December</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32632873"/>
              </p:ext>
            </p:extLst>
          </p:nvPr>
        </p:nvGraphicFramePr>
        <p:xfrm>
          <a:off x="304800" y="1733550"/>
          <a:ext cx="6153150" cy="4629150"/>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SassoonPrimaryInfant" pitchFamily="2"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SassoonPrimaryInfant" pitchFamily="2" charset="0"/>
                        </a:rPr>
                        <a: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SassoonPrimaryInfant" pitchFamily="2" charset="0"/>
                        </a:rPr>
                        <a:t>girl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SassoonPrimaryInfant" pitchFamily="2" charset="0"/>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SassoonPrimaryInfant" pitchFamily="2" charset="0"/>
                        </a:rPr>
                        <a:t>turn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rgbClr val="0070C0"/>
                          </a:solidFill>
                        </a:rPr>
                        <a:t>has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bl>
          </a:graphicData>
        </a:graphic>
      </p:graphicFrame>
    </p:spTree>
    <p:extLst>
      <p:ext uri="{BB962C8B-B14F-4D97-AF65-F5344CB8AC3E}">
        <p14:creationId xmlns:p14="http://schemas.microsoft.com/office/powerpoint/2010/main" val="3242181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TotalTime>
  <Words>626</Words>
  <Application>Microsoft Office PowerPoint</Application>
  <PresentationFormat>A4 Paper (210x297 mm)</PresentationFormat>
  <Paragraphs>213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SassoonPrimaryInfant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Katherine Mcvittie</cp:lastModifiedBy>
  <cp:revision>14</cp:revision>
  <dcterms:created xsi:type="dcterms:W3CDTF">2022-10-02T11:04:46Z</dcterms:created>
  <dcterms:modified xsi:type="dcterms:W3CDTF">2024-08-27T06:28:43Z</dcterms:modified>
</cp:coreProperties>
</file>